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6" r:id="rId3"/>
    <p:sldId id="326" r:id="rId4"/>
    <p:sldId id="327" r:id="rId5"/>
    <p:sldId id="328" r:id="rId6"/>
    <p:sldId id="310" r:id="rId7"/>
    <p:sldId id="312" r:id="rId8"/>
    <p:sldId id="313" r:id="rId9"/>
    <p:sldId id="314" r:id="rId10"/>
    <p:sldId id="277" r:id="rId11"/>
    <p:sldId id="321" r:id="rId12"/>
    <p:sldId id="322" r:id="rId13"/>
    <p:sldId id="323" r:id="rId14"/>
    <p:sldId id="325" r:id="rId15"/>
    <p:sldId id="258" r:id="rId16"/>
    <p:sldId id="319" r:id="rId17"/>
    <p:sldId id="352" r:id="rId18"/>
    <p:sldId id="353" r:id="rId19"/>
    <p:sldId id="309" r:id="rId20"/>
    <p:sldId id="261" r:id="rId21"/>
    <p:sldId id="329" r:id="rId22"/>
    <p:sldId id="354" r:id="rId23"/>
    <p:sldId id="355" r:id="rId24"/>
    <p:sldId id="308" r:id="rId25"/>
    <p:sldId id="264" r:id="rId26"/>
    <p:sldId id="330" r:id="rId27"/>
    <p:sldId id="356" r:id="rId28"/>
    <p:sldId id="357" r:id="rId29"/>
    <p:sldId id="307" r:id="rId30"/>
    <p:sldId id="267" r:id="rId31"/>
    <p:sldId id="333" r:id="rId32"/>
    <p:sldId id="358" r:id="rId33"/>
    <p:sldId id="359" r:id="rId34"/>
    <p:sldId id="306" r:id="rId35"/>
    <p:sldId id="270" r:id="rId36"/>
    <p:sldId id="332" r:id="rId37"/>
    <p:sldId id="360" r:id="rId38"/>
    <p:sldId id="361" r:id="rId39"/>
    <p:sldId id="305" r:id="rId40"/>
    <p:sldId id="273" r:id="rId41"/>
    <p:sldId id="331" r:id="rId42"/>
    <p:sldId id="362" r:id="rId43"/>
    <p:sldId id="363" r:id="rId44"/>
    <p:sldId id="30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9" d="100"/>
          <a:sy n="59" d="100"/>
        </p:scale>
        <p:origin x="-1096"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91367E-B01D-8A4A-9341-CFDFFC77C757}" type="datetimeFigureOut">
              <a:rPr lang="en-US" smtClean="0"/>
              <a:t>9/17/16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350931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91367E-B01D-8A4A-9341-CFDFFC77C757}" type="datetimeFigureOut">
              <a:rPr lang="en-US" smtClean="0"/>
              <a:t>9/17/16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332346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91367E-B01D-8A4A-9341-CFDFFC77C757}" type="datetimeFigureOut">
              <a:rPr lang="en-US" smtClean="0"/>
              <a:t>9/17/16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414910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91367E-B01D-8A4A-9341-CFDFFC77C757}" type="datetimeFigureOut">
              <a:rPr lang="en-US" smtClean="0"/>
              <a:t>9/17/16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53873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91367E-B01D-8A4A-9341-CFDFFC77C757}" type="datetimeFigureOut">
              <a:rPr lang="en-US" smtClean="0"/>
              <a:t>9/17/16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106685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91367E-B01D-8A4A-9341-CFDFFC77C757}" type="datetimeFigureOut">
              <a:rPr lang="en-US" smtClean="0"/>
              <a:t>9/17/16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368334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91367E-B01D-8A4A-9341-CFDFFC77C757}" type="datetimeFigureOut">
              <a:rPr lang="en-US" smtClean="0"/>
              <a:t>9/17/16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371555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91367E-B01D-8A4A-9341-CFDFFC77C757}" type="datetimeFigureOut">
              <a:rPr lang="en-US" smtClean="0"/>
              <a:t>9/17/16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247807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1367E-B01D-8A4A-9341-CFDFFC77C757}" type="datetimeFigureOut">
              <a:rPr lang="en-US" smtClean="0"/>
              <a:t>9/17/16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4201296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91367E-B01D-8A4A-9341-CFDFFC77C757}" type="datetimeFigureOut">
              <a:rPr lang="en-US" smtClean="0"/>
              <a:t>9/17/16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60157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91367E-B01D-8A4A-9341-CFDFFC77C757}" type="datetimeFigureOut">
              <a:rPr lang="en-US" smtClean="0"/>
              <a:t>9/17/16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8A2F-E4A6-8D4F-8609-6667943C4153}" type="slidenum">
              <a:rPr lang="en-US" smtClean="0"/>
              <a:t>‹#›</a:t>
            </a:fld>
            <a:endParaRPr lang="en-US"/>
          </a:p>
        </p:txBody>
      </p:sp>
    </p:spTree>
    <p:extLst>
      <p:ext uri="{BB962C8B-B14F-4D97-AF65-F5344CB8AC3E}">
        <p14:creationId xmlns:p14="http://schemas.microsoft.com/office/powerpoint/2010/main" val="13267444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1367E-B01D-8A4A-9341-CFDFFC77C757}" type="datetimeFigureOut">
              <a:rPr lang="en-US" smtClean="0"/>
              <a:t>9/17/16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8A2F-E4A6-8D4F-8609-6667943C4153}" type="slidenum">
              <a:rPr lang="en-US" smtClean="0"/>
              <a:t>‹#›</a:t>
            </a:fld>
            <a:endParaRPr lang="en-US"/>
          </a:p>
        </p:txBody>
      </p:sp>
    </p:spTree>
    <p:extLst>
      <p:ext uri="{BB962C8B-B14F-4D97-AF65-F5344CB8AC3E}">
        <p14:creationId xmlns:p14="http://schemas.microsoft.com/office/powerpoint/2010/main" val="2172375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25742" y="3143987"/>
            <a:ext cx="7772400" cy="1470025"/>
          </a:xfrm>
        </p:spPr>
        <p:txBody>
          <a:bodyPr>
            <a:normAutofit fontScale="90000"/>
          </a:bodyPr>
          <a:lstStyle/>
          <a:p>
            <a:pPr algn="ctr"/>
            <a:r>
              <a:rPr lang="en-US" b="1" dirty="0" smtClean="0"/>
              <a:t>Local District West</a:t>
            </a:r>
            <a:br>
              <a:rPr lang="en-US" b="1" dirty="0" smtClean="0"/>
            </a:br>
            <a:r>
              <a:rPr lang="en-US" b="1" dirty="0" smtClean="0"/>
              <a:t>K-12 EL Designee </a:t>
            </a:r>
            <a:r>
              <a:rPr lang="en-US" b="1" dirty="0" smtClean="0"/>
              <a:t>Meeting</a:t>
            </a:r>
            <a:r>
              <a:rPr lang="en-US" b="1" dirty="0" smtClean="0"/>
              <a:t/>
            </a:r>
            <a:br>
              <a:rPr lang="en-US" b="1" dirty="0" smtClean="0"/>
            </a:br>
            <a:r>
              <a:rPr lang="en-US" b="1" dirty="0" smtClean="0"/>
              <a:t>August, 2016</a:t>
            </a:r>
            <a:br>
              <a:rPr lang="en-US" b="1" dirty="0" smtClean="0"/>
            </a:br>
            <a:r>
              <a:rPr lang="en-US" b="1" dirty="0" smtClean="0"/>
              <a:t/>
            </a:r>
            <a:br>
              <a:rPr lang="en-US" b="1" dirty="0" smtClean="0"/>
            </a:br>
            <a:r>
              <a:rPr lang="en-US" dirty="0" smtClean="0"/>
              <a:t>Ideas to Support </a:t>
            </a:r>
            <a:br>
              <a:rPr lang="en-US" dirty="0" smtClean="0"/>
            </a:br>
            <a:r>
              <a:rPr lang="en-US" dirty="0" smtClean="0"/>
              <a:t>Language Skill Development </a:t>
            </a:r>
            <a:br>
              <a:rPr lang="en-US" dirty="0" smtClean="0"/>
            </a:br>
            <a:r>
              <a:rPr lang="en-US" dirty="0" smtClean="0"/>
              <a:t>Throughout the Day and </a:t>
            </a:r>
            <a:br>
              <a:rPr lang="en-US" dirty="0" smtClean="0"/>
            </a:br>
            <a:r>
              <a:rPr lang="en-US" dirty="0" smtClean="0"/>
              <a:t>Throughout the </a:t>
            </a:r>
            <a:r>
              <a:rPr lang="en-US" dirty="0" smtClean="0"/>
              <a:t>Year</a:t>
            </a:r>
            <a:br>
              <a:rPr lang="en-US" dirty="0" smtClean="0"/>
            </a:br>
            <a:r>
              <a:rPr lang="en-US" dirty="0"/>
              <a:t> </a:t>
            </a:r>
            <a:r>
              <a:rPr lang="en-US" dirty="0" smtClean="0"/>
              <a:t/>
            </a:r>
            <a:br>
              <a:rPr lang="en-US" dirty="0" smtClean="0"/>
            </a:br>
            <a:r>
              <a:rPr lang="en-US" sz="2700" dirty="0" smtClean="0"/>
              <a:t>(</a:t>
            </a:r>
            <a:r>
              <a:rPr lang="en-US" sz="2700" dirty="0" err="1" smtClean="0"/>
              <a:t>Powerpoint</a:t>
            </a:r>
            <a:r>
              <a:rPr lang="en-US" sz="2700" dirty="0" smtClean="0"/>
              <a:t> includes ideas collected </a:t>
            </a:r>
            <a:br>
              <a:rPr lang="en-US" sz="2700" dirty="0" smtClean="0"/>
            </a:br>
            <a:r>
              <a:rPr lang="en-US" sz="2700" dirty="0" smtClean="0"/>
              <a:t>from the Elementary EL Cadre.                                                    These </a:t>
            </a:r>
            <a:r>
              <a:rPr lang="en-US" sz="2700" dirty="0" err="1" smtClean="0"/>
              <a:t>powerpoint</a:t>
            </a:r>
            <a:r>
              <a:rPr lang="en-US" sz="2700" dirty="0" smtClean="0"/>
              <a:t> slides are hidden.) </a:t>
            </a:r>
            <a:r>
              <a:rPr lang="en-US" sz="2700" dirty="0" smtClean="0"/>
              <a:t> </a:t>
            </a:r>
            <a:r>
              <a:rPr lang="en-US" dirty="0" smtClean="0"/>
              <a:t/>
            </a:r>
            <a:br>
              <a:rPr lang="en-US" dirty="0" smtClean="0"/>
            </a:br>
            <a:r>
              <a:rPr lang="en-US" dirty="0" smtClean="0"/>
              <a:t/>
            </a:r>
            <a:br>
              <a:rPr lang="en-US" dirty="0" smtClean="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39" t="1436" r="1979"/>
          <a:stretch/>
        </p:blipFill>
        <p:spPr bwMode="auto">
          <a:xfrm rot="1123542">
            <a:off x="7536261" y="853402"/>
            <a:ext cx="1366263" cy="1729626"/>
          </a:xfrm>
          <a:prstGeom prst="rect">
            <a:avLst/>
          </a:prstGeom>
          <a:ln w="28575" cap="sq" cmpd="sng">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descr="picture 2015-10-19 at 9.03.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9718">
            <a:off x="319353" y="768965"/>
            <a:ext cx="1338939" cy="1786373"/>
          </a:xfrm>
          <a:prstGeom prst="rect">
            <a:avLst/>
          </a:prstGeom>
        </p:spPr>
      </p:pic>
      <p:pic>
        <p:nvPicPr>
          <p:cNvPr id="6" name="Picture 5" descr="picture 2015-10-30 at 12.24.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69052">
            <a:off x="422870" y="4359100"/>
            <a:ext cx="1278467" cy="2111977"/>
          </a:xfrm>
          <a:prstGeom prst="rect">
            <a:avLst/>
          </a:prstGeom>
        </p:spPr>
      </p:pic>
      <p:pic>
        <p:nvPicPr>
          <p:cNvPr id="7" name="Picture 6" descr="picture 2015-10-30 at 12.24.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4859">
            <a:off x="7327179" y="4297484"/>
            <a:ext cx="1443567" cy="2368571"/>
          </a:xfrm>
          <a:prstGeom prst="rect">
            <a:avLst/>
          </a:prstGeom>
        </p:spPr>
      </p:pic>
    </p:spTree>
    <p:extLst>
      <p:ext uri="{BB962C8B-B14F-4D97-AF65-F5344CB8AC3E}">
        <p14:creationId xmlns:p14="http://schemas.microsoft.com/office/powerpoint/2010/main" val="1008807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64471" y="880328"/>
            <a:ext cx="7772400" cy="1470025"/>
          </a:xfrm>
        </p:spPr>
        <p:txBody>
          <a:bodyPr>
            <a:noAutofit/>
          </a:bodyPr>
          <a:lstStyle/>
          <a:p>
            <a:r>
              <a:rPr lang="en-US" sz="7200" b="1" dirty="0" smtClean="0"/>
              <a:t>Speaking Domain</a:t>
            </a:r>
            <a:br>
              <a:rPr lang="en-US" sz="7200" b="1" dirty="0" smtClean="0"/>
            </a:br>
            <a:r>
              <a:rPr lang="en-US" sz="4800" b="1" dirty="0"/>
              <a:t>(Just K-</a:t>
            </a:r>
            <a:r>
              <a:rPr lang="en-US" sz="4800" b="1" dirty="0" smtClean="0"/>
              <a:t>1</a:t>
            </a:r>
            <a:r>
              <a:rPr lang="en-US" sz="4800" b="1" baseline="30000" dirty="0" smtClean="0"/>
              <a:t>st</a:t>
            </a:r>
            <a:r>
              <a:rPr lang="en-US" sz="4800" b="1" dirty="0" smtClean="0"/>
              <a:t>)</a:t>
            </a:r>
            <a:endParaRPr lang="en-US" sz="4800" b="1" dirty="0"/>
          </a:p>
        </p:txBody>
      </p:sp>
      <p:pic>
        <p:nvPicPr>
          <p:cNvPr id="5" name="Picture 4" descr="picture 2016-09-16 at 3.2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44" y="3127704"/>
            <a:ext cx="6290855" cy="3482023"/>
          </a:xfrm>
          <a:prstGeom prst="rect">
            <a:avLst/>
          </a:prstGeom>
        </p:spPr>
      </p:pic>
    </p:spTree>
    <p:extLst>
      <p:ext uri="{BB962C8B-B14F-4D97-AF65-F5344CB8AC3E}">
        <p14:creationId xmlns:p14="http://schemas.microsoft.com/office/powerpoint/2010/main" val="1250632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4.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765" t="9822" r="5897" b="5052"/>
          <a:stretch/>
        </p:blipFill>
        <p:spPr>
          <a:xfrm rot="5400000">
            <a:off x="1065125" y="775843"/>
            <a:ext cx="6814996" cy="5349318"/>
          </a:xfrm>
        </p:spPr>
      </p:pic>
    </p:spTree>
    <p:extLst>
      <p:ext uri="{BB962C8B-B14F-4D97-AF65-F5344CB8AC3E}">
        <p14:creationId xmlns:p14="http://schemas.microsoft.com/office/powerpoint/2010/main" val="30161211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4193" t="4115" r="13389" b="5528"/>
          <a:stretch/>
        </p:blipFill>
        <p:spPr>
          <a:xfrm rot="5400000">
            <a:off x="1500238" y="479002"/>
            <a:ext cx="6590634" cy="6167362"/>
          </a:xfrm>
        </p:spPr>
      </p:pic>
    </p:spTree>
    <p:extLst>
      <p:ext uri="{BB962C8B-B14F-4D97-AF65-F5344CB8AC3E}">
        <p14:creationId xmlns:p14="http://schemas.microsoft.com/office/powerpoint/2010/main" val="14593758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8127" r="14459"/>
          <a:stretch/>
        </p:blipFill>
        <p:spPr>
          <a:xfrm rot="5400000">
            <a:off x="1385006" y="263194"/>
            <a:ext cx="6443954" cy="6243107"/>
          </a:xfrm>
        </p:spPr>
      </p:pic>
    </p:spTree>
    <p:extLst>
      <p:ext uri="{BB962C8B-B14F-4D97-AF65-F5344CB8AC3E}">
        <p14:creationId xmlns:p14="http://schemas.microsoft.com/office/powerpoint/2010/main" val="16739991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5.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6871" r="19098"/>
          <a:stretch/>
        </p:blipFill>
        <p:spPr>
          <a:xfrm rot="5400000">
            <a:off x="1738124" y="-163682"/>
            <a:ext cx="6182610" cy="7241785"/>
          </a:xfrm>
        </p:spPr>
      </p:pic>
    </p:spTree>
    <p:extLst>
      <p:ext uri="{BB962C8B-B14F-4D97-AF65-F5344CB8AC3E}">
        <p14:creationId xmlns:p14="http://schemas.microsoft.com/office/powerpoint/2010/main" val="29446484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64471" y="880328"/>
            <a:ext cx="7772400" cy="1470025"/>
          </a:xfrm>
        </p:spPr>
        <p:txBody>
          <a:bodyPr>
            <a:noAutofit/>
          </a:bodyPr>
          <a:lstStyle/>
          <a:p>
            <a:pPr algn="ctr"/>
            <a:r>
              <a:rPr lang="en-US" sz="7200" b="1" dirty="0" smtClean="0"/>
              <a:t>Reading Domain</a:t>
            </a:r>
            <a:br>
              <a:rPr lang="en-US" sz="7200" b="1" dirty="0" smtClean="0"/>
            </a:br>
            <a:r>
              <a:rPr lang="en-US" sz="5400" b="1" dirty="0" smtClean="0"/>
              <a:t/>
            </a:r>
            <a:br>
              <a:rPr lang="en-US" sz="5400" b="1" dirty="0" smtClean="0"/>
            </a:br>
            <a:r>
              <a:rPr lang="en-US" sz="4800" b="1" dirty="0" smtClean="0"/>
              <a:t>Word Analysis</a:t>
            </a:r>
            <a:endParaRPr lang="en-US" sz="4800" b="1" dirty="0"/>
          </a:p>
        </p:txBody>
      </p:sp>
      <p:pic>
        <p:nvPicPr>
          <p:cNvPr id="3" name="Picture 2" descr="picture 2016-04-13 at 9.15.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601" y="3728768"/>
            <a:ext cx="3914228" cy="3129232"/>
          </a:xfrm>
          <a:prstGeom prst="rect">
            <a:avLst/>
          </a:prstGeom>
        </p:spPr>
      </p:pic>
    </p:spTree>
    <p:extLst>
      <p:ext uri="{BB962C8B-B14F-4D97-AF65-F5344CB8AC3E}">
        <p14:creationId xmlns:p14="http://schemas.microsoft.com/office/powerpoint/2010/main" val="110844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7047" r="3043" b="8857"/>
          <a:stretch/>
        </p:blipFill>
        <p:spPr>
          <a:xfrm rot="5400000">
            <a:off x="1443851" y="585618"/>
            <a:ext cx="6588723" cy="5636198"/>
          </a:xfrm>
        </p:spPr>
      </p:pic>
    </p:spTree>
    <p:extLst>
      <p:ext uri="{BB962C8B-B14F-4D97-AF65-F5344CB8AC3E}">
        <p14:creationId xmlns:p14="http://schemas.microsoft.com/office/powerpoint/2010/main" val="29721144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876" r="11123" b="3670"/>
          <a:stretch/>
        </p:blipFill>
        <p:spPr>
          <a:xfrm rot="5400000">
            <a:off x="1627544" y="409632"/>
            <a:ext cx="6437486" cy="5962608"/>
          </a:xfrm>
        </p:spPr>
      </p:pic>
    </p:spTree>
    <p:extLst>
      <p:ext uri="{BB962C8B-B14F-4D97-AF65-F5344CB8AC3E}">
        <p14:creationId xmlns:p14="http://schemas.microsoft.com/office/powerpoint/2010/main" val="2238450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658" r="8910" b="3952"/>
          <a:stretch/>
        </p:blipFill>
        <p:spPr>
          <a:xfrm rot="5400000">
            <a:off x="1823010" y="687742"/>
            <a:ext cx="6166261" cy="5522589"/>
          </a:xfrm>
        </p:spPr>
      </p:pic>
    </p:spTree>
    <p:extLst>
      <p:ext uri="{BB962C8B-B14F-4D97-AF65-F5344CB8AC3E}">
        <p14:creationId xmlns:p14="http://schemas.microsoft.com/office/powerpoint/2010/main" val="2120109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5.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2895" t="10502" r="24053" b="10423"/>
          <a:stretch/>
        </p:blipFill>
        <p:spPr>
          <a:xfrm rot="5400000">
            <a:off x="1537175" y="-19519"/>
            <a:ext cx="6172830" cy="6900631"/>
          </a:xfrm>
        </p:spPr>
      </p:pic>
    </p:spTree>
    <p:extLst>
      <p:ext uri="{BB962C8B-B14F-4D97-AF65-F5344CB8AC3E}">
        <p14:creationId xmlns:p14="http://schemas.microsoft.com/office/powerpoint/2010/main" val="1859497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64471" y="1332327"/>
            <a:ext cx="7772400" cy="1470025"/>
          </a:xfrm>
        </p:spPr>
        <p:txBody>
          <a:bodyPr>
            <a:noAutofit/>
          </a:bodyPr>
          <a:lstStyle/>
          <a:p>
            <a:pPr algn="ctr"/>
            <a:r>
              <a:rPr lang="en-US" sz="7200" b="1" dirty="0" smtClean="0"/>
              <a:t>Listening </a:t>
            </a:r>
            <a:r>
              <a:rPr lang="en-US" sz="7200" b="1" dirty="0" smtClean="0"/>
              <a:t>Domain</a:t>
            </a:r>
            <a:br>
              <a:rPr lang="en-US" sz="7200" b="1" dirty="0" smtClean="0"/>
            </a:br>
            <a:r>
              <a:rPr lang="en-US" sz="4800" b="1" dirty="0" smtClean="0"/>
              <a:t>(Just K-1</a:t>
            </a:r>
            <a:r>
              <a:rPr lang="en-US" sz="4800" b="1" baseline="30000" dirty="0" smtClean="0"/>
              <a:t>st</a:t>
            </a:r>
            <a:r>
              <a:rPr lang="en-US" sz="4800" b="1" dirty="0" smtClean="0"/>
              <a:t> and 6</a:t>
            </a:r>
            <a:r>
              <a:rPr lang="en-US" sz="4800" b="1" baseline="30000" dirty="0" smtClean="0"/>
              <a:t>th</a:t>
            </a:r>
            <a:r>
              <a:rPr lang="en-US" sz="4800" b="1" dirty="0" smtClean="0"/>
              <a:t>-12</a:t>
            </a:r>
            <a:r>
              <a:rPr lang="en-US" sz="4800" b="1" baseline="30000" dirty="0" smtClean="0"/>
              <a:t>th</a:t>
            </a:r>
            <a:r>
              <a:rPr lang="en-US" sz="4800" b="1" dirty="0"/>
              <a:t>)</a:t>
            </a:r>
            <a:r>
              <a:rPr lang="en-US" sz="4800" b="1" dirty="0" smtClean="0"/>
              <a:t/>
            </a:r>
            <a:br>
              <a:rPr lang="en-US" sz="4800" b="1" dirty="0" smtClean="0"/>
            </a:br>
            <a:r>
              <a:rPr lang="en-US" sz="5400" b="1" dirty="0" smtClean="0"/>
              <a:t/>
            </a:r>
            <a:br>
              <a:rPr lang="en-US" sz="5400" b="1" dirty="0" smtClean="0"/>
            </a:br>
            <a:endParaRPr lang="en-US" sz="4800" b="1" dirty="0"/>
          </a:p>
        </p:txBody>
      </p:sp>
      <p:pic>
        <p:nvPicPr>
          <p:cNvPr id="4" name="Picture 3" descr="picture 2016-09-16 at 3.17.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003" y="3047304"/>
            <a:ext cx="2796160" cy="3810696"/>
          </a:xfrm>
          <a:prstGeom prst="rect">
            <a:avLst/>
          </a:prstGeom>
        </p:spPr>
      </p:pic>
    </p:spTree>
    <p:extLst>
      <p:ext uri="{BB962C8B-B14F-4D97-AF65-F5344CB8AC3E}">
        <p14:creationId xmlns:p14="http://schemas.microsoft.com/office/powerpoint/2010/main" val="1250632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7949" y="756840"/>
            <a:ext cx="7772400" cy="1470025"/>
          </a:xfrm>
        </p:spPr>
        <p:txBody>
          <a:bodyPr>
            <a:noAutofit/>
          </a:bodyPr>
          <a:lstStyle/>
          <a:p>
            <a:r>
              <a:rPr lang="en-US" sz="7200" b="1" dirty="0" smtClean="0"/>
              <a:t>Reading Domain</a:t>
            </a:r>
            <a:br>
              <a:rPr lang="en-US" sz="7200" b="1" dirty="0" smtClean="0"/>
            </a:br>
            <a:r>
              <a:rPr lang="en-US" sz="5400" b="1" dirty="0" smtClean="0"/>
              <a:t/>
            </a:r>
            <a:br>
              <a:rPr lang="en-US" sz="5400" b="1" dirty="0" smtClean="0"/>
            </a:br>
            <a:r>
              <a:rPr lang="en-US" sz="4800" b="1" dirty="0" smtClean="0"/>
              <a:t>Fluency and Vocabulary</a:t>
            </a:r>
            <a:endParaRPr lang="en-US" sz="4800" b="1" dirty="0"/>
          </a:p>
        </p:txBody>
      </p:sp>
      <p:pic>
        <p:nvPicPr>
          <p:cNvPr id="3" name="Picture 2" descr="picture 2016-04-13 at 9.15.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204" y="3531887"/>
            <a:ext cx="3914228" cy="3129232"/>
          </a:xfrm>
          <a:prstGeom prst="rect">
            <a:avLst/>
          </a:prstGeom>
        </p:spPr>
      </p:pic>
    </p:spTree>
    <p:extLst>
      <p:ext uri="{BB962C8B-B14F-4D97-AF65-F5344CB8AC3E}">
        <p14:creationId xmlns:p14="http://schemas.microsoft.com/office/powerpoint/2010/main" val="342252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8.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5619" t="6018" r="6610" b="5528"/>
          <a:stretch/>
        </p:blipFill>
        <p:spPr>
          <a:xfrm rot="5400000">
            <a:off x="1760677" y="857514"/>
            <a:ext cx="6220821" cy="5306632"/>
          </a:xfrm>
        </p:spPr>
      </p:pic>
    </p:spTree>
    <p:extLst>
      <p:ext uri="{BB962C8B-B14F-4D97-AF65-F5344CB8AC3E}">
        <p14:creationId xmlns:p14="http://schemas.microsoft.com/office/powerpoint/2010/main" val="32433938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3983" t="5792" r="12993" b="4332"/>
          <a:stretch/>
        </p:blipFill>
        <p:spPr>
          <a:xfrm rot="5400000">
            <a:off x="1476978" y="476360"/>
            <a:ext cx="6376683" cy="5886169"/>
          </a:xfrm>
        </p:spPr>
      </p:pic>
    </p:spTree>
    <p:extLst>
      <p:ext uri="{BB962C8B-B14F-4D97-AF65-F5344CB8AC3E}">
        <p14:creationId xmlns:p14="http://schemas.microsoft.com/office/powerpoint/2010/main" val="1503676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3483" r="4700"/>
          <a:stretch/>
        </p:blipFill>
        <p:spPr>
          <a:xfrm rot="5400000">
            <a:off x="1563560" y="434731"/>
            <a:ext cx="6477896" cy="5938168"/>
          </a:xfrm>
        </p:spPr>
      </p:pic>
    </p:spTree>
    <p:extLst>
      <p:ext uri="{BB962C8B-B14F-4D97-AF65-F5344CB8AC3E}">
        <p14:creationId xmlns:p14="http://schemas.microsoft.com/office/powerpoint/2010/main" val="3852035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0960" t="10471" r="6378" b="10756"/>
          <a:stretch/>
        </p:blipFill>
        <p:spPr>
          <a:xfrm rot="5400000">
            <a:off x="1335825" y="788206"/>
            <a:ext cx="6695576" cy="5444009"/>
          </a:xfrm>
        </p:spPr>
      </p:pic>
    </p:spTree>
    <p:extLst>
      <p:ext uri="{BB962C8B-B14F-4D97-AF65-F5344CB8AC3E}">
        <p14:creationId xmlns:p14="http://schemas.microsoft.com/office/powerpoint/2010/main" val="41322120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05589" y="633353"/>
            <a:ext cx="7772400" cy="1470025"/>
          </a:xfrm>
        </p:spPr>
        <p:txBody>
          <a:bodyPr>
            <a:noAutofit/>
          </a:bodyPr>
          <a:lstStyle/>
          <a:p>
            <a:r>
              <a:rPr lang="en-US" sz="7200" b="1" dirty="0" smtClean="0"/>
              <a:t>Reading Domain</a:t>
            </a:r>
            <a:br>
              <a:rPr lang="en-US" sz="7200" b="1" dirty="0" smtClean="0"/>
            </a:br>
            <a:r>
              <a:rPr lang="en-US" sz="5400" b="1" dirty="0" smtClean="0"/>
              <a:t/>
            </a:r>
            <a:br>
              <a:rPr lang="en-US" sz="5400" b="1" dirty="0" smtClean="0"/>
            </a:br>
            <a:r>
              <a:rPr lang="en-US" sz="4800" b="1" dirty="0" smtClean="0"/>
              <a:t>Reading Comprehension</a:t>
            </a:r>
            <a:endParaRPr lang="en-US" sz="4800" b="1" dirty="0"/>
          </a:p>
        </p:txBody>
      </p:sp>
      <p:pic>
        <p:nvPicPr>
          <p:cNvPr id="3" name="Picture 2" descr="picture 2016-04-13 at 9.15.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204" y="3531887"/>
            <a:ext cx="3914228" cy="3129232"/>
          </a:xfrm>
          <a:prstGeom prst="rect">
            <a:avLst/>
          </a:prstGeom>
        </p:spPr>
      </p:pic>
    </p:spTree>
    <p:extLst>
      <p:ext uri="{BB962C8B-B14F-4D97-AF65-F5344CB8AC3E}">
        <p14:creationId xmlns:p14="http://schemas.microsoft.com/office/powerpoint/2010/main" val="79846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409" r="5541" b="4101"/>
          <a:stretch/>
        </p:blipFill>
        <p:spPr>
          <a:xfrm rot="5400000">
            <a:off x="1543387" y="577540"/>
            <a:ext cx="6454257" cy="5657705"/>
          </a:xfrm>
        </p:spPr>
      </p:pic>
    </p:spTree>
    <p:extLst>
      <p:ext uri="{BB962C8B-B14F-4D97-AF65-F5344CB8AC3E}">
        <p14:creationId xmlns:p14="http://schemas.microsoft.com/office/powerpoint/2010/main" val="21825035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59.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3749" r="4967" b="3330"/>
          <a:stretch/>
        </p:blipFill>
        <p:spPr>
          <a:xfrm rot="5400000">
            <a:off x="1632887" y="604837"/>
            <a:ext cx="6443729" cy="5747568"/>
          </a:xfrm>
        </p:spPr>
      </p:pic>
    </p:spTree>
    <p:extLst>
      <p:ext uri="{BB962C8B-B14F-4D97-AF65-F5344CB8AC3E}">
        <p14:creationId xmlns:p14="http://schemas.microsoft.com/office/powerpoint/2010/main" val="3137361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4.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537" r="8665" b="5236"/>
          <a:stretch/>
        </p:blipFill>
        <p:spPr>
          <a:xfrm rot="5400000">
            <a:off x="1368259" y="654468"/>
            <a:ext cx="6384348" cy="5547225"/>
          </a:xfrm>
        </p:spPr>
      </p:pic>
    </p:spTree>
    <p:extLst>
      <p:ext uri="{BB962C8B-B14F-4D97-AF65-F5344CB8AC3E}">
        <p14:creationId xmlns:p14="http://schemas.microsoft.com/office/powerpoint/2010/main" val="1189165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3023" t="5560" r="5560" b="16245"/>
          <a:stretch/>
        </p:blipFill>
        <p:spPr>
          <a:xfrm rot="5400000">
            <a:off x="1241709" y="530679"/>
            <a:ext cx="6698255" cy="5500393"/>
          </a:xfrm>
        </p:spPr>
      </p:pic>
    </p:spTree>
    <p:extLst>
      <p:ext uri="{BB962C8B-B14F-4D97-AF65-F5344CB8AC3E}">
        <p14:creationId xmlns:p14="http://schemas.microsoft.com/office/powerpoint/2010/main" val="41731893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5263" r="10179" b="6003"/>
          <a:stretch/>
        </p:blipFill>
        <p:spPr>
          <a:xfrm rot="5400000">
            <a:off x="1472865" y="494689"/>
            <a:ext cx="6541474" cy="6185149"/>
          </a:xfrm>
        </p:spPr>
      </p:pic>
    </p:spTree>
    <p:extLst>
      <p:ext uri="{BB962C8B-B14F-4D97-AF65-F5344CB8AC3E}">
        <p14:creationId xmlns:p14="http://schemas.microsoft.com/office/powerpoint/2010/main" val="16055146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7949" y="374650"/>
            <a:ext cx="7772400" cy="1470025"/>
          </a:xfrm>
        </p:spPr>
        <p:txBody>
          <a:bodyPr>
            <a:noAutofit/>
          </a:bodyPr>
          <a:lstStyle/>
          <a:p>
            <a:r>
              <a:rPr lang="en-US" sz="7200" b="1" dirty="0" smtClean="0"/>
              <a:t>Writing Domain</a:t>
            </a:r>
            <a:br>
              <a:rPr lang="en-US" sz="7200" b="1" dirty="0" smtClean="0"/>
            </a:br>
            <a:r>
              <a:rPr lang="en-US" sz="5400" b="1" dirty="0" smtClean="0"/>
              <a:t/>
            </a:r>
            <a:br>
              <a:rPr lang="en-US" sz="5400" b="1" dirty="0" smtClean="0"/>
            </a:br>
            <a:r>
              <a:rPr lang="en-US" sz="4800" b="1" dirty="0" smtClean="0"/>
              <a:t>Grammar and Structure</a:t>
            </a:r>
            <a:endParaRPr lang="en-US" sz="4800" b="1" dirty="0"/>
          </a:p>
        </p:txBody>
      </p:sp>
      <p:pic>
        <p:nvPicPr>
          <p:cNvPr id="4" name="Picture 3" descr="picture 2016-04-10 at 8.52.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925" y="3299977"/>
            <a:ext cx="3710507" cy="3272948"/>
          </a:xfrm>
          <a:prstGeom prst="rect">
            <a:avLst/>
          </a:prstGeom>
        </p:spPr>
      </p:pic>
    </p:spTree>
    <p:extLst>
      <p:ext uri="{BB962C8B-B14F-4D97-AF65-F5344CB8AC3E}">
        <p14:creationId xmlns:p14="http://schemas.microsoft.com/office/powerpoint/2010/main" val="21864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09.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0614" t="4591" r="2330" b="6954"/>
          <a:stretch/>
        </p:blipFill>
        <p:spPr>
          <a:xfrm rot="5400000">
            <a:off x="1547190" y="476831"/>
            <a:ext cx="6857999" cy="5904341"/>
          </a:xfrm>
        </p:spPr>
      </p:pic>
    </p:spTree>
    <p:extLst>
      <p:ext uri="{BB962C8B-B14F-4D97-AF65-F5344CB8AC3E}">
        <p14:creationId xmlns:p14="http://schemas.microsoft.com/office/powerpoint/2010/main" val="35325338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3113" r="4806"/>
          <a:stretch/>
        </p:blipFill>
        <p:spPr>
          <a:xfrm rot="5400000">
            <a:off x="1525185" y="518253"/>
            <a:ext cx="6370513" cy="5820908"/>
          </a:xfrm>
        </p:spPr>
      </p:pic>
    </p:spTree>
    <p:extLst>
      <p:ext uri="{BB962C8B-B14F-4D97-AF65-F5344CB8AC3E}">
        <p14:creationId xmlns:p14="http://schemas.microsoft.com/office/powerpoint/2010/main" val="3819039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56.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135" t="3443" r="5115"/>
          <a:stretch/>
        </p:blipFill>
        <p:spPr>
          <a:xfrm rot="5400000">
            <a:off x="1389456" y="576263"/>
            <a:ext cx="6531514" cy="5716086"/>
          </a:xfrm>
        </p:spPr>
      </p:pic>
    </p:spTree>
    <p:extLst>
      <p:ext uri="{BB962C8B-B14F-4D97-AF65-F5344CB8AC3E}">
        <p14:creationId xmlns:p14="http://schemas.microsoft.com/office/powerpoint/2010/main" val="1640592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8.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5877" t="5823" r="28435" b="9735"/>
          <a:stretch/>
        </p:blipFill>
        <p:spPr>
          <a:xfrm rot="5400000">
            <a:off x="1497307" y="-14235"/>
            <a:ext cx="6133242" cy="6975058"/>
          </a:xfrm>
        </p:spPr>
      </p:pic>
    </p:spTree>
    <p:extLst>
      <p:ext uri="{BB962C8B-B14F-4D97-AF65-F5344CB8AC3E}">
        <p14:creationId xmlns:p14="http://schemas.microsoft.com/office/powerpoint/2010/main" val="25897171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7391" y="374650"/>
            <a:ext cx="7772400" cy="1470025"/>
          </a:xfrm>
        </p:spPr>
        <p:txBody>
          <a:bodyPr>
            <a:noAutofit/>
          </a:bodyPr>
          <a:lstStyle/>
          <a:p>
            <a:pPr algn="ctr"/>
            <a:r>
              <a:rPr lang="en-US" sz="7200" b="1" dirty="0" smtClean="0"/>
              <a:t>Writing Domain</a:t>
            </a:r>
            <a:br>
              <a:rPr lang="en-US" sz="7200" b="1" dirty="0" smtClean="0"/>
            </a:br>
            <a:r>
              <a:rPr lang="en-US" sz="5400" b="1" dirty="0" smtClean="0"/>
              <a:t/>
            </a:r>
            <a:br>
              <a:rPr lang="en-US" sz="5400" b="1" dirty="0" smtClean="0"/>
            </a:br>
            <a:r>
              <a:rPr lang="en-US" sz="4800" b="1" dirty="0" smtClean="0"/>
              <a:t>Sentences</a:t>
            </a:r>
            <a:endParaRPr lang="en-US" sz="4800" b="1" dirty="0"/>
          </a:p>
        </p:txBody>
      </p:sp>
      <p:pic>
        <p:nvPicPr>
          <p:cNvPr id="4" name="Picture 3" descr="picture 2016-04-10 at 8.52.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925" y="3299977"/>
            <a:ext cx="3710507" cy="3272948"/>
          </a:xfrm>
          <a:prstGeom prst="rect">
            <a:avLst/>
          </a:prstGeom>
        </p:spPr>
      </p:pic>
    </p:spTree>
    <p:extLst>
      <p:ext uri="{BB962C8B-B14F-4D97-AF65-F5344CB8AC3E}">
        <p14:creationId xmlns:p14="http://schemas.microsoft.com/office/powerpoint/2010/main" val="367312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1327" t="5067" r="1618" b="12661"/>
          <a:stretch/>
        </p:blipFill>
        <p:spPr>
          <a:xfrm rot="5400000">
            <a:off x="1552235" y="744087"/>
            <a:ext cx="6572710" cy="5263222"/>
          </a:xfrm>
        </p:spPr>
      </p:pic>
    </p:spTree>
    <p:extLst>
      <p:ext uri="{BB962C8B-B14F-4D97-AF65-F5344CB8AC3E}">
        <p14:creationId xmlns:p14="http://schemas.microsoft.com/office/powerpoint/2010/main" val="21284617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115" r="7013" b="3350"/>
          <a:stretch/>
        </p:blipFill>
        <p:spPr>
          <a:xfrm rot="5400000">
            <a:off x="1508777" y="513641"/>
            <a:ext cx="6730042" cy="5958677"/>
          </a:xfrm>
        </p:spPr>
      </p:pic>
    </p:spTree>
    <p:extLst>
      <p:ext uri="{BB962C8B-B14F-4D97-AF65-F5344CB8AC3E}">
        <p14:creationId xmlns:p14="http://schemas.microsoft.com/office/powerpoint/2010/main" val="1035823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58.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911" t="3275" r="18337" b="3810"/>
          <a:stretch/>
        </p:blipFill>
        <p:spPr>
          <a:xfrm rot="5400000">
            <a:off x="1457189" y="122029"/>
            <a:ext cx="6609834" cy="6510298"/>
          </a:xfrm>
        </p:spPr>
      </p:pic>
    </p:spTree>
    <p:extLst>
      <p:ext uri="{BB962C8B-B14F-4D97-AF65-F5344CB8AC3E}">
        <p14:creationId xmlns:p14="http://schemas.microsoft.com/office/powerpoint/2010/main" val="531496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9.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010" t="5569" r="25031" b="4637"/>
          <a:stretch/>
        </p:blipFill>
        <p:spPr>
          <a:xfrm rot="5400000">
            <a:off x="1573497" y="133005"/>
            <a:ext cx="6357148" cy="6693804"/>
          </a:xfrm>
        </p:spPr>
      </p:pic>
    </p:spTree>
    <p:extLst>
      <p:ext uri="{BB962C8B-B14F-4D97-AF65-F5344CB8AC3E}">
        <p14:creationId xmlns:p14="http://schemas.microsoft.com/office/powerpoint/2010/main" val="39194422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7999.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1337" r="10536" b="6954"/>
          <a:stretch/>
        </p:blipFill>
        <p:spPr>
          <a:xfrm rot="5400000">
            <a:off x="1367791" y="691007"/>
            <a:ext cx="6514810" cy="5819177"/>
          </a:xfrm>
        </p:spPr>
      </p:pic>
    </p:spTree>
    <p:extLst>
      <p:ext uri="{BB962C8B-B14F-4D97-AF65-F5344CB8AC3E}">
        <p14:creationId xmlns:p14="http://schemas.microsoft.com/office/powerpoint/2010/main" val="27638994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0994" y="374650"/>
            <a:ext cx="7772400" cy="1470025"/>
          </a:xfrm>
        </p:spPr>
        <p:txBody>
          <a:bodyPr>
            <a:noAutofit/>
          </a:bodyPr>
          <a:lstStyle/>
          <a:p>
            <a:pPr algn="ctr"/>
            <a:r>
              <a:rPr lang="en-US" sz="7200" b="1" dirty="0" smtClean="0"/>
              <a:t>Writing Domain</a:t>
            </a:r>
            <a:br>
              <a:rPr lang="en-US" sz="7200" b="1" dirty="0" smtClean="0"/>
            </a:br>
            <a:r>
              <a:rPr lang="en-US" sz="5400" b="1" dirty="0" smtClean="0"/>
              <a:t/>
            </a:r>
            <a:br>
              <a:rPr lang="en-US" sz="5400" b="1" dirty="0" smtClean="0"/>
            </a:br>
            <a:r>
              <a:rPr lang="en-US" sz="4800" b="1" dirty="0" smtClean="0"/>
              <a:t>Short Composition</a:t>
            </a:r>
            <a:endParaRPr lang="en-US" sz="4800" b="1" dirty="0"/>
          </a:p>
        </p:txBody>
      </p:sp>
      <p:pic>
        <p:nvPicPr>
          <p:cNvPr id="4" name="Picture 3" descr="picture 2016-04-10 at 8.52.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925" y="3299977"/>
            <a:ext cx="3710507" cy="3272948"/>
          </a:xfrm>
          <a:prstGeom prst="rect">
            <a:avLst/>
          </a:prstGeom>
        </p:spPr>
      </p:pic>
    </p:spTree>
    <p:extLst>
      <p:ext uri="{BB962C8B-B14F-4D97-AF65-F5344CB8AC3E}">
        <p14:creationId xmlns:p14="http://schemas.microsoft.com/office/powerpoint/2010/main" val="262415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7046" t="5067" r="5898" b="7906"/>
          <a:stretch/>
        </p:blipFill>
        <p:spPr>
          <a:xfrm rot="5400000">
            <a:off x="1889386" y="855740"/>
            <a:ext cx="6123959" cy="5187336"/>
          </a:xfrm>
        </p:spPr>
      </p:pic>
    </p:spTree>
    <p:extLst>
      <p:ext uri="{BB962C8B-B14F-4D97-AF65-F5344CB8AC3E}">
        <p14:creationId xmlns:p14="http://schemas.microsoft.com/office/powerpoint/2010/main" val="5443230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68.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393" r="6648" b="3196"/>
          <a:stretch/>
        </p:blipFill>
        <p:spPr>
          <a:xfrm rot="5400000">
            <a:off x="1228484" y="532766"/>
            <a:ext cx="6858001" cy="5792469"/>
          </a:xfrm>
        </p:spPr>
      </p:pic>
    </p:spTree>
    <p:extLst>
      <p:ext uri="{BB962C8B-B14F-4D97-AF65-F5344CB8AC3E}">
        <p14:creationId xmlns:p14="http://schemas.microsoft.com/office/powerpoint/2010/main" val="2325569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IMG_555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861" t="5330" r="8668" b="3564"/>
          <a:stretch/>
        </p:blipFill>
        <p:spPr>
          <a:xfrm rot="5400000">
            <a:off x="1082996" y="643018"/>
            <a:ext cx="6760155" cy="5669809"/>
          </a:xfrm>
        </p:spPr>
      </p:pic>
    </p:spTree>
    <p:extLst>
      <p:ext uri="{BB962C8B-B14F-4D97-AF65-F5344CB8AC3E}">
        <p14:creationId xmlns:p14="http://schemas.microsoft.com/office/powerpoint/2010/main" val="3498279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2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510" t="4003" r="8373" b="4302"/>
          <a:stretch/>
        </p:blipFill>
        <p:spPr>
          <a:xfrm rot="5400000">
            <a:off x="1545830" y="672232"/>
            <a:ext cx="6435647" cy="5456149"/>
          </a:xfrm>
        </p:spPr>
      </p:pic>
    </p:spTree>
    <p:extLst>
      <p:ext uri="{BB962C8B-B14F-4D97-AF65-F5344CB8AC3E}">
        <p14:creationId xmlns:p14="http://schemas.microsoft.com/office/powerpoint/2010/main" val="29947261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7998.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2" r="19810" b="5528"/>
          <a:stretch/>
        </p:blipFill>
        <p:spPr>
          <a:xfrm rot="5400000">
            <a:off x="1491587" y="62811"/>
            <a:ext cx="6504031" cy="6658761"/>
          </a:xfrm>
        </p:spPr>
      </p:pic>
    </p:spTree>
    <p:extLst>
      <p:ext uri="{BB962C8B-B14F-4D97-AF65-F5344CB8AC3E}">
        <p14:creationId xmlns:p14="http://schemas.microsoft.com/office/powerpoint/2010/main" val="35962021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7997.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221" r="14747" b="3189"/>
          <a:stretch/>
        </p:blipFill>
        <p:spPr>
          <a:xfrm rot="5400000">
            <a:off x="1488118" y="255618"/>
            <a:ext cx="6498322" cy="6288418"/>
          </a:xfrm>
        </p:spPr>
      </p:pic>
    </p:spTree>
    <p:extLst>
      <p:ext uri="{BB962C8B-B14F-4D97-AF65-F5344CB8AC3E}">
        <p14:creationId xmlns:p14="http://schemas.microsoft.com/office/powerpoint/2010/main" val="2419458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4.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8473" t="7445" r="5185" b="6003"/>
          <a:stretch/>
        </p:blipFill>
        <p:spPr>
          <a:xfrm rot="5400000">
            <a:off x="1361997" y="640459"/>
            <a:ext cx="6543668" cy="5564084"/>
          </a:xfrm>
        </p:spPr>
      </p:pic>
    </p:spTree>
    <p:extLst>
      <p:ext uri="{BB962C8B-B14F-4D97-AF65-F5344CB8AC3E}">
        <p14:creationId xmlns:p14="http://schemas.microsoft.com/office/powerpoint/2010/main" val="4122685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7046" t="11249" r="15173" b="11235"/>
          <a:stretch/>
        </p:blipFill>
        <p:spPr>
          <a:xfrm rot="5400000">
            <a:off x="1601893" y="772156"/>
            <a:ext cx="6387259" cy="5478522"/>
          </a:xfrm>
        </p:spPr>
      </p:pic>
    </p:spTree>
    <p:extLst>
      <p:ext uri="{BB962C8B-B14F-4D97-AF65-F5344CB8AC3E}">
        <p14:creationId xmlns:p14="http://schemas.microsoft.com/office/powerpoint/2010/main" val="29822161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01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1327" t="9824" r="33367" b="8856"/>
          <a:stretch/>
        </p:blipFill>
        <p:spPr>
          <a:xfrm rot="5400000">
            <a:off x="1735393" y="-378897"/>
            <a:ext cx="5919299" cy="7968514"/>
          </a:xfrm>
        </p:spPr>
      </p:pic>
    </p:spTree>
    <p:extLst>
      <p:ext uri="{BB962C8B-B14F-4D97-AF65-F5344CB8AC3E}">
        <p14:creationId xmlns:p14="http://schemas.microsoft.com/office/powerpoint/2010/main" val="25830324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264</TotalTime>
  <Words>19</Words>
  <Application>Microsoft Macintosh PowerPoint</Application>
  <PresentationFormat>On-screen Show (4:3)</PresentationFormat>
  <Paragraphs>9</Paragraphs>
  <Slides>44</Slides>
  <Notes>0</Notes>
  <HiddenSlides>12</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Local District West K-12 EL Designee Meeting August, 2016  Ideas to Support  Language Skill Development  Throughout the Day and  Throughout the Year   (Powerpoint includes ideas collected  from the Elementary EL Cadre.                                                    These powerpoint slides are hidden.)    </vt:lpstr>
      <vt:lpstr>Listening Domain (Just K-1st and 6th-12th)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Speaking Domain (Just K-1st)</vt:lpstr>
      <vt:lpstr>PowerPoint Presentation</vt:lpstr>
      <vt:lpstr>PowerPoint Presentation</vt:lpstr>
      <vt:lpstr>PowerPoint Presentation</vt:lpstr>
      <vt:lpstr>PowerPoint Presentation</vt:lpstr>
      <vt:lpstr>Reading Domain  Word Analysis</vt:lpstr>
      <vt:lpstr>PowerPoint Presentation</vt:lpstr>
      <vt:lpstr>PowerPoint Presentation</vt:lpstr>
      <vt:lpstr>PowerPoint Presentation</vt:lpstr>
      <vt:lpstr>PowerPoint Presentation</vt:lpstr>
      <vt:lpstr>Reading Domain  Fluency and Vocabulary</vt:lpstr>
      <vt:lpstr>PowerPoint Presentation</vt:lpstr>
      <vt:lpstr>PowerPoint Presentation</vt:lpstr>
      <vt:lpstr>PowerPoint Presentation</vt:lpstr>
      <vt:lpstr>PowerPoint Presentation</vt:lpstr>
      <vt:lpstr>Reading Domain  Reading Comprehension</vt:lpstr>
      <vt:lpstr>PowerPoint Presentation</vt:lpstr>
      <vt:lpstr>PowerPoint Presentation</vt:lpstr>
      <vt:lpstr>PowerPoint Presentation</vt:lpstr>
      <vt:lpstr>PowerPoint Presentation</vt:lpstr>
      <vt:lpstr>Writing Domain  Grammar and Structure</vt:lpstr>
      <vt:lpstr>PowerPoint Presentation</vt:lpstr>
      <vt:lpstr>PowerPoint Presentation</vt:lpstr>
      <vt:lpstr>PowerPoint Presentation</vt:lpstr>
      <vt:lpstr>PowerPoint Presentation</vt:lpstr>
      <vt:lpstr>Writing Domain  Sentences</vt:lpstr>
      <vt:lpstr>PowerPoint Presentation</vt:lpstr>
      <vt:lpstr>PowerPoint Presentation</vt:lpstr>
      <vt:lpstr>PowerPoint Presentation</vt:lpstr>
      <vt:lpstr>PowerPoint Presentation</vt:lpstr>
      <vt:lpstr>Writing Domain  Short Composition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District West K-12 EL Designee Meeting August, 2016  Ideas to Support  Language Skill Development  Throughout the Day and  Throughout the Year   </dc:title>
  <dc:creator>Los Angeles Unified School District</dc:creator>
  <cp:lastModifiedBy>Los Angeles Unified School District</cp:lastModifiedBy>
  <cp:revision>19</cp:revision>
  <dcterms:created xsi:type="dcterms:W3CDTF">2016-09-16T22:12:29Z</dcterms:created>
  <dcterms:modified xsi:type="dcterms:W3CDTF">2016-09-17T21:31:48Z</dcterms:modified>
</cp:coreProperties>
</file>